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4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0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0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9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4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7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79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9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88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326E4-B8AF-8641-B4A6-93B060E41BD2}" type="datetimeFigureOut">
              <a:rPr lang="en-US" smtClean="0"/>
              <a:t>23/03/2015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BFE7A-FC25-E249-8B80-00F263DE1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7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011844"/>
          </a:xfrm>
        </p:spPr>
        <p:txBody>
          <a:bodyPr>
            <a:normAutofit/>
          </a:bodyPr>
          <a:lstStyle/>
          <a:p>
            <a:r>
              <a:rPr lang="en-US" sz="8000" dirty="0" smtClean="0"/>
              <a:t>RUN AROUND AUSTRALIA</a:t>
            </a:r>
            <a:endParaRPr lang="en-US" sz="8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89300" cy="2463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300" y="0"/>
            <a:ext cx="3289300" cy="2463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413" y="0"/>
            <a:ext cx="3079587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9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75" y="858491"/>
            <a:ext cx="8548943" cy="27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3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23 at 10.40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05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42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3-23 at 10.40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3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Macintosh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RUN AROUND AUSTRALIA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AROUND AUSTRALIA</dc:title>
  <dc:creator>Glasshouse Country Christian College</dc:creator>
  <cp:lastModifiedBy>Glasshouse Country Christian College</cp:lastModifiedBy>
  <cp:revision>3</cp:revision>
  <dcterms:created xsi:type="dcterms:W3CDTF">2015-03-23T00:38:57Z</dcterms:created>
  <dcterms:modified xsi:type="dcterms:W3CDTF">2015-03-23T00:50:39Z</dcterms:modified>
</cp:coreProperties>
</file>